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2026/4/13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4786E17B-91CD-40F2-8C65-06F5082D43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1" name="矩形: 摺角紙張 10">
            <a:extLst>
              <a:ext uri="{FF2B5EF4-FFF2-40B4-BE49-F238E27FC236}">
                <a16:creationId xmlns:a16="http://schemas.microsoft.com/office/drawing/2014/main" id="{650969E9-5FB3-402A-A27D-B1101662F000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43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DE34D24-ECCA-46E9-B2D4-B5AE90A7DE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3DF84A4-3B6F-462C-824D-DF6B77E5E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98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2026/4/13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4D47E825-5314-411E-9058-ED42541FF372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321592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第八課 壯遊──成長之旅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一、對（於）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而言</a:t>
            </a:r>
            <a:r>
              <a:rPr lang="zh-TW" altLang="zh-TW" dirty="0"/>
              <a:t>｜</a:t>
            </a:r>
            <a:r>
              <a:rPr lang="en-US" altLang="zh-TW" dirty="0"/>
              <a:t>as far as…is concerned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對於</a:t>
            </a:r>
            <a:r>
              <a:rPr lang="zh-TW" altLang="en-US" dirty="0"/>
              <a:t>他們</a:t>
            </a:r>
            <a:r>
              <a:rPr lang="zh-TW" altLang="en-US" dirty="0">
                <a:solidFill>
                  <a:srgbClr val="FF0000"/>
                </a:solidFill>
              </a:rPr>
              <a:t>而言</a:t>
            </a:r>
            <a:r>
              <a:rPr lang="zh-TW" altLang="en-US" dirty="0"/>
              <a:t>，壯遊是走向成年的過程。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對</a:t>
            </a:r>
            <a:r>
              <a:rPr lang="zh-TW" altLang="en-US" dirty="0"/>
              <a:t>習慣開車的人</a:t>
            </a:r>
            <a:r>
              <a:rPr lang="zh-TW" altLang="en-US" dirty="0">
                <a:solidFill>
                  <a:srgbClr val="FF0000"/>
                </a:solidFill>
              </a:rPr>
              <a:t>而言</a:t>
            </a:r>
            <a:r>
              <a:rPr lang="zh-TW" altLang="en-US" dirty="0"/>
              <a:t>，連下車走一小段路都覺得累。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對於</a:t>
            </a:r>
            <a:r>
              <a:rPr lang="zh-TW" altLang="en-US" dirty="0"/>
              <a:t>喜愛打扮的年輕人</a:t>
            </a:r>
            <a:r>
              <a:rPr lang="zh-TW" altLang="en-US" dirty="0">
                <a:solidFill>
                  <a:srgbClr val="FF0000"/>
                </a:solidFill>
              </a:rPr>
              <a:t>而言</a:t>
            </a:r>
            <a:r>
              <a:rPr lang="zh-TW" altLang="en-US" dirty="0"/>
              <a:t>，復古風也成為一種流行的趨勢。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二、隨著</a:t>
            </a:r>
            <a:r>
              <a:rPr lang="zh-TW" altLang="zh-TW" dirty="0"/>
              <a:t>｜</a:t>
            </a:r>
            <a:r>
              <a:rPr lang="en-US" altLang="zh-TW" dirty="0"/>
              <a:t>as a consequence of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隨著</a:t>
            </a:r>
            <a:r>
              <a:rPr lang="zh-TW" altLang="en-US" dirty="0"/>
              <a:t>交通與資訊的發達，壯遊已不再是有錢人的活動。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隨著</a:t>
            </a:r>
            <a:r>
              <a:rPr lang="zh-TW" altLang="en-US" dirty="0"/>
              <a:t>消費者越來越重視健康，有機蔬菜也越來越受歡迎。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隨著</a:t>
            </a:r>
            <a:r>
              <a:rPr lang="zh-TW" altLang="en-US" dirty="0"/>
              <a:t>經濟的發展，生活比以前便利，但物價也比以前高得多。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三、否則</a:t>
            </a:r>
            <a:r>
              <a:rPr lang="zh-TW" altLang="zh-TW" dirty="0"/>
              <a:t>｜</a:t>
            </a:r>
            <a:r>
              <a:rPr lang="en-US" altLang="zh-TW" dirty="0"/>
              <a:t>otherwise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壯遊的方式與內容要適合自己，</a:t>
            </a:r>
            <a:r>
              <a:rPr lang="zh-TW" altLang="en-US" dirty="0">
                <a:solidFill>
                  <a:srgbClr val="FF0000"/>
                </a:solidFill>
              </a:rPr>
              <a:t>否則</a:t>
            </a:r>
            <a:r>
              <a:rPr lang="zh-TW" altLang="en-US" dirty="0"/>
              <a:t>無法享受壯遊的樂趣。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最近天氣變化很大，出門最好多帶一件衣服，</a:t>
            </a:r>
            <a:r>
              <a:rPr lang="zh-TW" altLang="en-US" dirty="0">
                <a:solidFill>
                  <a:srgbClr val="FF0000"/>
                </a:solidFill>
              </a:rPr>
              <a:t>否則</a:t>
            </a:r>
            <a:r>
              <a:rPr lang="zh-TW" altLang="en-US" dirty="0"/>
              <a:t>容易感冒。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我們應該盡可能減少資源浪費，</a:t>
            </a:r>
            <a:r>
              <a:rPr lang="zh-TW" altLang="en-US" dirty="0">
                <a:solidFill>
                  <a:srgbClr val="FF0000"/>
                </a:solidFill>
              </a:rPr>
              <a:t>否則</a:t>
            </a:r>
            <a:r>
              <a:rPr lang="zh-TW" altLang="en-US" dirty="0"/>
              <a:t>環境汙染問題會越來越嚴重。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</TotalTime>
  <Words>182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38</cp:revision>
  <dcterms:created xsi:type="dcterms:W3CDTF">2024-07-26T00:45:44Z</dcterms:created>
  <dcterms:modified xsi:type="dcterms:W3CDTF">2026-04-13T01:27:01Z</dcterms:modified>
</cp:coreProperties>
</file>